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1C3C-6887-4430-A5C4-5F074AD8351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AACB-8D7F-48C1-B56F-8501F0612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928802"/>
            <a:ext cx="75009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Мастер – класс для педагогов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«Современное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занятие  ДОУ в условиях ФГОС».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детский сад №5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Кряжевская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Наталья Петровна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8864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1. Мотивация.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отк.зан\IMG_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0862"/>
            <a:ext cx="7185710" cy="5389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3902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Опора на знания детей.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отк.зан\IMG_5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105779" cy="5329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Проблема в игровой ситуации.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Рабочий стол\Новая папка (2)\PB1814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7627"/>
            <a:ext cx="6030432" cy="4962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32656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4.Решение проблемы.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отк.зан\IMG_5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66" y="1196752"/>
            <a:ext cx="4493705" cy="3370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C:\Documents and Settings\Admin\Рабочий стол\отк.зан\IMG_5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15448"/>
            <a:ext cx="4287234" cy="3215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8397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Закрепление нового в типовой ситуации.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отк.зан\IMG_5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6984776" cy="52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437657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Итог НОД рефлексия.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отк.зан\IMG_5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835" y="1268760"/>
            <a:ext cx="7194557" cy="5395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571612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ASROC</cp:lastModifiedBy>
  <cp:revision>7</cp:revision>
  <dcterms:created xsi:type="dcterms:W3CDTF">2018-01-10T09:08:35Z</dcterms:created>
  <dcterms:modified xsi:type="dcterms:W3CDTF">2021-01-26T11:09:10Z</dcterms:modified>
</cp:coreProperties>
</file>